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32918400" cy="438912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642" autoAdjust="0"/>
  </p:normalViewPr>
  <p:slideViewPr>
    <p:cSldViewPr snapToGrid="0" snapToObjects="1">
      <p:cViewPr varScale="1">
        <p:scale>
          <a:sx n="12" d="100"/>
          <a:sy n="12" d="100"/>
        </p:scale>
        <p:origin x="2616" y="1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82AD09-3010-A602-636C-62B4F1E7B3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24358"/>
            <a:ext cx="32918398" cy="438668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405F6F2-9CA7-EABE-4595-85147ED4AD06}"/>
              </a:ext>
            </a:extLst>
          </p:cNvPr>
          <p:cNvSpPr txBox="1"/>
          <p:nvPr/>
        </p:nvSpPr>
        <p:spPr>
          <a:xfrm>
            <a:off x="6375400" y="4920734"/>
            <a:ext cx="2489200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70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INSERT YOUR PAPER TITLE HERE (FONT SIZE:  70 - 90 PT)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94901C-F42A-340E-61B8-644D29532EB0}"/>
              </a:ext>
            </a:extLst>
          </p:cNvPr>
          <p:cNvSpPr txBox="1"/>
          <p:nvPr/>
        </p:nvSpPr>
        <p:spPr>
          <a:xfrm>
            <a:off x="6375400" y="6242685"/>
            <a:ext cx="248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Subtitle if any (Font size: 24 - 36 pt)</a:t>
            </a:r>
            <a:endParaRPr lang="en-IN" sz="3600" dirty="0">
              <a:solidFill>
                <a:schemeClr val="bg1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62DD05-4E15-EE64-1871-4FF8C9B61800}"/>
              </a:ext>
            </a:extLst>
          </p:cNvPr>
          <p:cNvSpPr txBox="1"/>
          <p:nvPr/>
        </p:nvSpPr>
        <p:spPr>
          <a:xfrm>
            <a:off x="5181600" y="7842885"/>
            <a:ext cx="24892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Author 1, Author 2, Author 3, Author 4</a:t>
            </a:r>
          </a:p>
          <a:p>
            <a:pPr algn="ctr"/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Affiliation 1, Institution, Country; 2 Affiliation 2, Institution, Country</a:t>
            </a:r>
          </a:p>
          <a:p>
            <a:pPr algn="ctr"/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3 Affiliation 3, Institution, Country; Affiliation 4, Institution, Country</a:t>
            </a:r>
          </a:p>
          <a:p>
            <a:pPr algn="ctr"/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Corresponding author: email@domain.com</a:t>
            </a:r>
            <a:endParaRPr lang="en-IN" sz="3600" dirty="0">
              <a:solidFill>
                <a:schemeClr val="tx2">
                  <a:lumMod val="75000"/>
                </a:schemeClr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FAFE4D-91B1-35E7-EF78-80601A50A591}"/>
              </a:ext>
            </a:extLst>
          </p:cNvPr>
          <p:cNvSpPr txBox="1"/>
          <p:nvPr/>
        </p:nvSpPr>
        <p:spPr>
          <a:xfrm>
            <a:off x="16003003" y="42685117"/>
            <a:ext cx="84451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ea typeface="Roboto" pitchFamily="2" charset="0"/>
              </a:rPr>
              <a:t>Poster ID-</a:t>
            </a:r>
            <a:endParaRPr lang="en-IN" sz="4800" b="1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  <a:ea typeface="Roboto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1BD173-9FDE-E14A-94ED-806539EE1BF0}"/>
              </a:ext>
            </a:extLst>
          </p:cNvPr>
          <p:cNvSpPr txBox="1"/>
          <p:nvPr/>
        </p:nvSpPr>
        <p:spPr>
          <a:xfrm>
            <a:off x="9182434" y="42685116"/>
            <a:ext cx="84451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ea typeface="Roboto" pitchFamily="2" charset="0"/>
              </a:rPr>
              <a:t>Registration ID-</a:t>
            </a:r>
            <a:endParaRPr lang="en-IN" sz="4800" b="1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  <a:ea typeface="Robo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7716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77</Words>
  <Application>Microsoft Office PowerPoint</Application>
  <PresentationFormat>Custom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Roboto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Karan Sharma</dc:creator>
  <cp:keywords/>
  <dc:description>generated using python-pptx</dc:description>
  <cp:lastModifiedBy>Alpcord Network</cp:lastModifiedBy>
  <cp:revision>4</cp:revision>
  <dcterms:created xsi:type="dcterms:W3CDTF">2013-01-27T09:14:16Z</dcterms:created>
  <dcterms:modified xsi:type="dcterms:W3CDTF">2026-09-14T11:59:29Z</dcterms:modified>
  <cp:category/>
</cp:coreProperties>
</file>