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65" r:id="rId3"/>
    <p:sldId id="274" r:id="rId4"/>
    <p:sldId id="27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8943C-2BA4-60B8-592C-AAF2BE67CC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5AED15-9C99-FF8E-BD28-28E478A4C4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CB211-2D55-F247-DD8C-3BEE60D66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11F6-B1BB-43E4-978D-B2BB662713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BB1B6-63D8-109A-9B68-A8B902BFF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B79174-1F49-DE84-4D10-0ADA58A3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E0F7-06D0-4181-90CA-7FD1F78F9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64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C63E6-A4EE-4235-5912-AD5756061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BE203-AB84-F79D-EB1F-37C5B2F9D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B62DA-B67B-92E4-785A-C2C2FA501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11F6-B1BB-43E4-978D-B2BB662713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3F494-CC81-C9CC-A4A0-02F0F5EC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8F941-9B53-7B2F-B352-AA647469B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E0F7-06D0-4181-90CA-7FD1F78F9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22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DFDE-3B71-DA43-527B-220C59258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F50C1-0A3F-BE96-58C5-F12D01698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95164-F690-648D-D3F2-E54CFEBDC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11F6-B1BB-43E4-978D-B2BB662713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AD01F-C2D6-CA68-49E5-58DAE851C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9A429-B3FC-4B4A-9979-D441E84B1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E0F7-06D0-4181-90CA-7FD1F78F9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9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079F7-6C97-73B4-9769-3F5846F6B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76270-418B-AF1E-7D71-CA61C6957C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A0017D-3898-8510-1E54-053F0FB347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25000F-18E2-B7FE-F8CF-9FEE27258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11F6-B1BB-43E4-978D-B2BB662713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1EB37-E9A8-5561-A8A6-FC62CF28B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C0A0E-52F6-2AB5-537D-294A8C0FA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E0F7-06D0-4181-90CA-7FD1F78F9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82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8170B-3C7E-1279-79AB-404D99DAD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BA933-FBE2-4ACA-5341-24581B733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0B1E6-07D5-6032-9242-928EDBFB5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D43D22-F30C-4A10-E044-C8AA707246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09FD22-2938-FB11-FA78-A551922B84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D89ACB-ED0E-1097-E77E-2DCA23C83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11F6-B1BB-43E4-978D-B2BB662713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B0FA82-FF7A-F845-C839-B47132E84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54E75D-AF95-BA08-7825-463151D48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E0F7-06D0-4181-90CA-7FD1F78F9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12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0B7E2-B8C5-3679-81E9-BEE868CA7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630B92-9B3E-0075-3DA0-CA289D721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11F6-B1BB-43E4-978D-B2BB662713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880E7-BB81-280C-3C43-1DD415292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1FF96D-3025-DE54-7148-464164885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E0F7-06D0-4181-90CA-7FD1F78F9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428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252BDA-3D04-4E27-93DA-25D33FD25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11F6-B1BB-43E4-978D-B2BB662713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FBF19F-549E-D0EF-BAFC-D993D7DF1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3E0BAF-040C-32D3-3D5F-65BE7F90B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E0F7-06D0-4181-90CA-7FD1F78F9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049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C3173-692E-BE24-53D6-A5917734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57A98-EDAA-8F7F-7D2E-E40311E09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5F954-9BE9-0071-6E91-603370F086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3FFCD-0E06-7426-C5E1-E20AABD2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11F6-B1BB-43E4-978D-B2BB662713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4FA4A5-8FB3-FAB8-2B03-5C63B7E56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C1169-D7E6-4CFD-F991-E2DA57653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E0F7-06D0-4181-90CA-7FD1F78F9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14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B4CCB-3519-0B61-1A50-930FFEAA0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EA3BE5-D635-BFBC-5BD1-7306797A68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40A6D-BFBA-33FF-95FD-F9993E822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9202B9-ED35-95B6-11D4-97877C4E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11F6-B1BB-43E4-978D-B2BB662713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1FF250-4974-5D79-EDA6-6890950E6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015600-6B57-511C-DABB-DB6CB11AB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E0F7-06D0-4181-90CA-7FD1F78F9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203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AB454-ECEA-4778-4444-E9F8177C7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C0864-2F40-23D0-54CB-91F130D85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F3ECC7-8F59-009A-C24C-8910AC41D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11F6-B1BB-43E4-978D-B2BB662713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BB80B-558F-3FE6-F484-EDDF4D5F2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F1BE0-95FE-1306-DC1D-21DD9FC26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E0F7-06D0-4181-90CA-7FD1F78F9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506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80927A-A699-6F10-E58B-2E4FE5A2DF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40D6C7-974B-C021-8355-67AFDD8C6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CD05E-E1AB-C70C-670D-85B6CCD0A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B11F6-B1BB-43E4-978D-B2BB662713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884D3-C39C-DBEC-289F-A21942F54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9E77F-2817-9A17-DE84-36A7C1061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6E0F7-06D0-4181-90CA-7FD1F78F9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853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D14975-E8B8-BD94-C56B-16327882F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DA2BD-FE49-9D26-4454-1ECED4524E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46004-E26E-4763-FA28-70E33E3287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1B11F6-B1BB-43E4-978D-B2BB6627130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24142-30D1-0420-0FDA-6685038C57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9FD2E-FB85-7319-AB80-9093AD6FB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D6E0F7-06D0-4181-90CA-7FD1F78F9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6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395BF-8FED-059E-838D-FBA899B3D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D08486-92BC-037B-85D2-7B7CE3018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89610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1F624-464B-0C12-B158-7B2FAAC1CFF2}"/>
              </a:ext>
            </a:extLst>
          </p:cNvPr>
          <p:cNvSpPr txBox="1">
            <a:spLocks/>
          </p:cNvSpPr>
          <p:nvPr/>
        </p:nvSpPr>
        <p:spPr>
          <a:xfrm>
            <a:off x="176979" y="2196925"/>
            <a:ext cx="8642555" cy="113621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1" i="0" kern="1200">
                <a:solidFill>
                  <a:schemeClr val="bg1"/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cs typeface="Roboto" panose="02000000000000000000" pitchFamily="2" charset="0"/>
              </a:rPr>
              <a:t>Title – 54pt Roboto (Heading)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009B88B-0DAF-27C0-BFE4-583D97AAD2C3}"/>
              </a:ext>
            </a:extLst>
          </p:cNvPr>
          <p:cNvSpPr txBox="1">
            <a:spLocks/>
          </p:cNvSpPr>
          <p:nvPr/>
        </p:nvSpPr>
        <p:spPr>
          <a:xfrm>
            <a:off x="294968" y="5027675"/>
            <a:ext cx="8006080" cy="5309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Roboto Light" pitchFamily="2" charset="0"/>
                <a:ea typeface="Roboto Light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Credentials &amp; Country – 24pt Roboto (Body)</a:t>
            </a:r>
          </a:p>
        </p:txBody>
      </p:sp>
    </p:spTree>
    <p:extLst>
      <p:ext uri="{BB962C8B-B14F-4D97-AF65-F5344CB8AC3E}">
        <p14:creationId xmlns:p14="http://schemas.microsoft.com/office/powerpoint/2010/main" val="2691598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BF0F15-82CF-0A79-6890-9617FCCF7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2" y="2539"/>
            <a:ext cx="12183035" cy="6903720"/>
          </a:xfrm>
          <a:prstGeom prst="rect">
            <a:avLst/>
          </a:prstGeom>
        </p:spPr>
      </p:pic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73C19B5D-B5DC-52EF-B323-DEDF2DE2FF6B}"/>
              </a:ext>
            </a:extLst>
          </p:cNvPr>
          <p:cNvSpPr txBox="1">
            <a:spLocks/>
          </p:cNvSpPr>
          <p:nvPr/>
        </p:nvSpPr>
        <p:spPr>
          <a:xfrm>
            <a:off x="288386" y="1895793"/>
            <a:ext cx="11284181" cy="8070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Roboto" panose="02000000000000000000" pitchFamily="2" charset="0"/>
              </a:rPr>
              <a:t>Main Title – 44pt Roboto (Heading)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AC026949-833A-D523-E7BE-9AC5582C698C}"/>
              </a:ext>
            </a:extLst>
          </p:cNvPr>
          <p:cNvSpPr txBox="1">
            <a:spLocks/>
          </p:cNvSpPr>
          <p:nvPr/>
        </p:nvSpPr>
        <p:spPr>
          <a:xfrm>
            <a:off x="288386" y="2886682"/>
            <a:ext cx="6191071" cy="6810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Light" pitchFamily="2" charset="0"/>
                <a:ea typeface="Roboto Light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Body Copy – 24pt Roboto (Body)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5DC28E61-C845-D437-12D7-BB34BFB1528B}"/>
              </a:ext>
            </a:extLst>
          </p:cNvPr>
          <p:cNvSpPr txBox="1">
            <a:spLocks/>
          </p:cNvSpPr>
          <p:nvPr/>
        </p:nvSpPr>
        <p:spPr>
          <a:xfrm>
            <a:off x="3764086" y="6455948"/>
            <a:ext cx="2036946" cy="399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Light" pitchFamily="2" charset="0"/>
                <a:ea typeface="Roboto Light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002060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Registration ID-</a:t>
            </a:r>
          </a:p>
        </p:txBody>
      </p:sp>
    </p:spTree>
    <p:extLst>
      <p:ext uri="{BB962C8B-B14F-4D97-AF65-F5344CB8AC3E}">
        <p14:creationId xmlns:p14="http://schemas.microsoft.com/office/powerpoint/2010/main" val="2754376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537A6-41A6-E794-C433-3C568C618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7E0D92-8EC8-CF7A-08DA-B2FCAD743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82" y="2539"/>
            <a:ext cx="12183035" cy="6903720"/>
          </a:xfrm>
          <a:prstGeom prst="rect">
            <a:avLst/>
          </a:prstGeom>
        </p:spPr>
      </p:pic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C3BBACBD-4C11-470C-7C73-C0CC70C8EE2C}"/>
              </a:ext>
            </a:extLst>
          </p:cNvPr>
          <p:cNvSpPr txBox="1">
            <a:spLocks/>
          </p:cNvSpPr>
          <p:nvPr/>
        </p:nvSpPr>
        <p:spPr>
          <a:xfrm>
            <a:off x="288386" y="1895793"/>
            <a:ext cx="11284181" cy="80705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Roboto" panose="02000000000000000000" pitchFamily="2" charset="0"/>
              </a:rPr>
              <a:t>Main Title – 44pt Roboto (Heading)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05E83E6-C66B-BE6E-97F7-D0ED141E4A01}"/>
              </a:ext>
            </a:extLst>
          </p:cNvPr>
          <p:cNvSpPr txBox="1">
            <a:spLocks/>
          </p:cNvSpPr>
          <p:nvPr/>
        </p:nvSpPr>
        <p:spPr>
          <a:xfrm>
            <a:off x="288386" y="2710177"/>
            <a:ext cx="6191071" cy="6810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Light" pitchFamily="2" charset="0"/>
                <a:ea typeface="Roboto Light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Subtitle – 32pt Roboto (Body)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AFC431E3-DD10-DE39-B6CB-2E38C6A10325}"/>
              </a:ext>
            </a:extLst>
          </p:cNvPr>
          <p:cNvSpPr txBox="1">
            <a:spLocks/>
          </p:cNvSpPr>
          <p:nvPr/>
        </p:nvSpPr>
        <p:spPr>
          <a:xfrm>
            <a:off x="288386" y="3474115"/>
            <a:ext cx="6191071" cy="68103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Light" pitchFamily="2" charset="0"/>
                <a:ea typeface="Roboto Light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Body Copy – 24pt Roboto (Body)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D3941551-BCE9-B43A-8BFD-6EF3BDED1891}"/>
              </a:ext>
            </a:extLst>
          </p:cNvPr>
          <p:cNvSpPr txBox="1">
            <a:spLocks/>
          </p:cNvSpPr>
          <p:nvPr/>
        </p:nvSpPr>
        <p:spPr>
          <a:xfrm>
            <a:off x="3764086" y="6455948"/>
            <a:ext cx="2036946" cy="399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Light" pitchFamily="2" charset="0"/>
                <a:ea typeface="Roboto Light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002060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Registration ID-</a:t>
            </a:r>
          </a:p>
        </p:txBody>
      </p:sp>
    </p:spTree>
    <p:extLst>
      <p:ext uri="{BB962C8B-B14F-4D97-AF65-F5344CB8AC3E}">
        <p14:creationId xmlns:p14="http://schemas.microsoft.com/office/powerpoint/2010/main" val="2117469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B231A-688D-5C48-D801-57CB40209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4DC2D0-A1D5-7FAA-7C14-F1568B3A4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539"/>
            <a:ext cx="12192000" cy="6903720"/>
          </a:xfrm>
          <a:prstGeom prst="rect">
            <a:avLst/>
          </a:prstGeom>
        </p:spPr>
      </p:pic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4B516FBE-F018-4C85-98B7-CF16F520413D}"/>
              </a:ext>
            </a:extLst>
          </p:cNvPr>
          <p:cNvSpPr txBox="1">
            <a:spLocks/>
          </p:cNvSpPr>
          <p:nvPr/>
        </p:nvSpPr>
        <p:spPr>
          <a:xfrm>
            <a:off x="3764086" y="6455948"/>
            <a:ext cx="2036946" cy="399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Roboto Light" pitchFamily="2" charset="0"/>
                <a:ea typeface="Roboto Light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rgbClr val="002060"/>
                </a:solidFill>
                <a:latin typeface="Century Gothic" panose="020B0502020202020204" pitchFamily="34" charset="0"/>
                <a:ea typeface="Roboto" panose="02000000000000000000" pitchFamily="2" charset="0"/>
                <a:cs typeface="Roboto" panose="02000000000000000000" pitchFamily="2" charset="0"/>
              </a:rPr>
              <a:t>Registration ID-</a:t>
            </a:r>
          </a:p>
        </p:txBody>
      </p:sp>
    </p:spTree>
    <p:extLst>
      <p:ext uri="{BB962C8B-B14F-4D97-AF65-F5344CB8AC3E}">
        <p14:creationId xmlns:p14="http://schemas.microsoft.com/office/powerpoint/2010/main" val="3097905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61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Century Gothic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Alpcord Network</dc:creator>
  <cp:lastModifiedBy>Alpcord Network</cp:lastModifiedBy>
  <cp:revision>24</cp:revision>
  <dcterms:created xsi:type="dcterms:W3CDTF">2026-08-08T07:22:21Z</dcterms:created>
  <dcterms:modified xsi:type="dcterms:W3CDTF">2026-09-25T06:21:17Z</dcterms:modified>
</cp:coreProperties>
</file>